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457" r:id="rId2"/>
    <p:sldId id="458" r:id="rId3"/>
    <p:sldId id="459" r:id="rId4"/>
    <p:sldId id="460" r:id="rId5"/>
    <p:sldId id="461" r:id="rId6"/>
    <p:sldId id="462" r:id="rId7"/>
    <p:sldId id="463" r:id="rId8"/>
    <p:sldId id="464" r:id="rId9"/>
    <p:sldId id="360" r:id="rId10"/>
    <p:sldId id="361" r:id="rId11"/>
    <p:sldId id="36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MGlAoIDSlWSQqb6K2oH7Ag==" hashData="PGJpcaFmFPQihCcr6fgpxlTGY9k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F"/>
    <a:srgbClr val="00B6FA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11" autoAdjust="0"/>
    <p:restoredTop sz="76097"/>
  </p:normalViewPr>
  <p:slideViewPr>
    <p:cSldViewPr>
      <p:cViewPr>
        <p:scale>
          <a:sx n="90" d="100"/>
          <a:sy n="90" d="100"/>
        </p:scale>
        <p:origin x="-80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2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71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5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3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866900" y="2269742"/>
            <a:ext cx="5410200" cy="371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2.7.4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Scenario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2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0" y="2072876"/>
            <a:ext cx="3886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As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you are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walking around the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mission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compound, you notice that a UN Police officer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is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talking to two teenage girls after giving them boxes of food. After a while, you see them leaving together.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4907" r="5046" b="4907"/>
          <a:stretch>
            <a:fillRect/>
          </a:stretch>
        </p:blipFill>
        <p:spPr bwMode="auto">
          <a:xfrm>
            <a:off x="4743890" y="1664146"/>
            <a:ext cx="3922712" cy="2706687"/>
          </a:xfrm>
          <a:prstGeom prst="rect">
            <a:avLst/>
          </a:prstGeom>
          <a:solidFill>
            <a:schemeClr val="bg1"/>
          </a:solidFill>
          <a:ln w="18360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04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2.7.4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Scenario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0" y="2072876"/>
            <a:ext cx="3886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You are playing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 soccer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match with some other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peacekeeping personnel during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your off-duty hours. Some children are watching your game, and ask to join you.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4335"/>
            <a:ext cx="3886200" cy="284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5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212592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76600" y="2141548"/>
            <a:ext cx="2590800" cy="39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38300" y="2241167"/>
            <a:ext cx="5943600" cy="39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3022600" y="2103448"/>
            <a:ext cx="3098800" cy="40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6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165360"/>
            <a:ext cx="5943600" cy="39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7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124200" y="2089546"/>
            <a:ext cx="2978150" cy="42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2.7.2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8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489300"/>
            <a:ext cx="5943600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2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2.7.4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Scenario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0" y="2072876"/>
            <a:ext cx="3886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You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are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newly deployed to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a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UN peacekeeping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mission. As you are waiting at a traffic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intersection,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two little boys come and offer to clean your </a:t>
            </a:r>
            <a:r>
              <a:rPr lang="en-US" alt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car </a:t>
            </a:r>
            <a:r>
              <a:rPr lang="en-US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for a small amount of money.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4977" r="5035" b="4977"/>
          <a:stretch>
            <a:fillRect/>
          </a:stretch>
        </p:blipFill>
        <p:spPr bwMode="auto">
          <a:xfrm>
            <a:off x="4672012" y="1821712"/>
            <a:ext cx="4014788" cy="3309938"/>
          </a:xfrm>
          <a:prstGeom prst="rect">
            <a:avLst/>
          </a:prstGeom>
          <a:blipFill dpi="0" rotWithShape="0">
            <a:blip r:embed="rId4"/>
            <a:srcRect l="5035" t="4977" r="5035" b="4977"/>
            <a:tile tx="0" ty="0" sx="100000" sy="100000" flip="none" algn="tl"/>
          </a:blipFill>
          <a:ln w="1836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0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13029</TotalTime>
  <Words>233</Words>
  <Application>Microsoft Office PowerPoint</Application>
  <PresentationFormat>On-screen Show (4:3)</PresentationFormat>
  <Paragraphs>55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201</cp:revision>
  <dcterms:created xsi:type="dcterms:W3CDTF">2015-12-09T18:20:24Z</dcterms:created>
  <dcterms:modified xsi:type="dcterms:W3CDTF">2017-05-08T17:49:32Z</dcterms:modified>
</cp:coreProperties>
</file>